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4F9"/>
    <a:srgbClr val="FFFFFF"/>
    <a:srgbClr val="88D1D8"/>
    <a:srgbClr val="F397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09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9766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Devs. Unite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00"/>
              </a:highlight>
            </a:endParaRPr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DF72745B-4990-26C0-8BAE-E9B5E4796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49" y="0"/>
            <a:ext cx="514869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5143499"/>
          </a:xfrm>
          <a:prstGeom prst="rect">
            <a:avLst/>
          </a:prstGeom>
          <a:solidFill>
            <a:srgbClr val="88D1D8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          Elevator Pitch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1458BC-7E89-A9D4-3B6F-86646B01F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20" y="21950"/>
            <a:ext cx="4457980" cy="50995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Description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Motivation for development?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story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5EB954-144A-2E57-76F1-A609CBE07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300" y="1238250"/>
            <a:ext cx="5067300" cy="3800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9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Technologies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Breakdown of tasks and roles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Challenges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Successes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9A2BFC-6162-A72E-3080-E240F13A4B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2075" y="204191"/>
            <a:ext cx="5241925" cy="29485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EF8ACD-71FE-93A4-83D8-0551C728A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4424"/>
            <a:ext cx="9144000" cy="52923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Directions for Future Development</a:t>
            </a:r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164E16-430A-06E3-7BAC-8374B5108D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Deployed - </a:t>
            </a:r>
            <a:r>
              <a:rPr lang="en-US" dirty="0"/>
              <a:t>https://powerful-stream-91686.herokuapp.com/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GitHub repo - </a:t>
            </a:r>
            <a:r>
              <a:rPr lang="en-US" dirty="0"/>
              <a:t>https://github.com/J-Howell-kc/Developer-Meeting-Tool</a:t>
            </a:r>
            <a:endParaRPr dirty="0"/>
          </a:p>
        </p:txBody>
      </p:sp>
      <p:pic>
        <p:nvPicPr>
          <p:cNvPr id="1026" name="Picture 2" descr="Many Links | Legend of zelda, Zelda anime, Legend of zelda breath">
            <a:extLst>
              <a:ext uri="{FF2B5EF4-FFF2-40B4-BE49-F238E27FC236}">
                <a16:creationId xmlns:a16="http://schemas.microsoft.com/office/drawing/2014/main" id="{D12C6F59-407B-10BC-BB66-9410D7109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138" y="0"/>
            <a:ext cx="36798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52</Words>
  <Application>Microsoft Office PowerPoint</Application>
  <PresentationFormat>On-screen Show (16:9)</PresentationFormat>
  <Paragraphs>16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Devs. Unite</vt:lpstr>
      <vt:lpstr>                             Elevator Pitch</vt:lpstr>
      <vt:lpstr>Concept</vt:lpstr>
      <vt:lpstr>Process</vt:lpstr>
      <vt:lpstr>Demo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Devs. Unite</dc:title>
  <dc:creator>Robert Kuehl</dc:creator>
  <cp:lastModifiedBy>Robert Kuehl</cp:lastModifiedBy>
  <cp:revision>4</cp:revision>
  <dcterms:modified xsi:type="dcterms:W3CDTF">2023-01-10T01:50:18Z</dcterms:modified>
</cp:coreProperties>
</file>